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3" r:id="rId1"/>
  </p:sldMasterIdLst>
  <p:notesMasterIdLst>
    <p:notesMasterId r:id="rId10"/>
  </p:notesMasterIdLst>
  <p:sldIdLst>
    <p:sldId id="256" r:id="rId2"/>
    <p:sldId id="257" r:id="rId3"/>
    <p:sldId id="280" r:id="rId4"/>
    <p:sldId id="281" r:id="rId5"/>
    <p:sldId id="282" r:id="rId6"/>
    <p:sldId id="278" r:id="rId7"/>
    <p:sldId id="283" r:id="rId8"/>
    <p:sldId id="27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7555" autoAdjust="0"/>
  </p:normalViewPr>
  <p:slideViewPr>
    <p:cSldViewPr snapToGrid="0" snapToObjects="1">
      <p:cViewPr>
        <p:scale>
          <a:sx n="94" d="100"/>
          <a:sy n="94" d="100"/>
        </p:scale>
        <p:origin x="-4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C0A04-74A0-6642-B2E9-C8949F210809}" type="datetimeFigureOut">
              <a:rPr lang="en-US" smtClean="0"/>
              <a:t>5/22/14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AEC22-5F21-344E-99A8-F2D704B081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933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8AEC22-5F21-344E-99A8-F2D704B0813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438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CED3E41-E2DE-48B7-AD25-2C05D8372D60}" type="datetime4">
              <a:rPr lang="en-US" smtClean="0"/>
              <a:pPr/>
              <a:t>May 22, 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19237-00E8-48F5-9A77-8496B8A0E541}" type="datetimeFigureOut">
              <a:rPr lang="en-US" smtClean="0"/>
              <a:t>5/22/14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0992-D05B-4846-8E6E-CA034CB4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19237-00E8-48F5-9A77-8496B8A0E541}" type="datetimeFigureOut">
              <a:rPr lang="en-US" smtClean="0"/>
              <a:t>5/22/14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60992-D05B-4846-8E6E-CA034CB4F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202C6-8B37-41F0-B3E4-774551D1C22F}" type="datetime4">
              <a:rPr lang="en-US" smtClean="0"/>
              <a:pPr/>
              <a:t>May 22,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78D1B-BB73-41B2-8202-C6678B761557}" type="datetime4">
              <a:rPr lang="en-US" smtClean="0"/>
              <a:pPr/>
              <a:t>May 22,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1E46-B9AD-4605-BA48-F4BA770367EA}" type="datetime4">
              <a:rPr lang="en-US" smtClean="0"/>
              <a:pPr/>
              <a:t>May 22,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4492-1D66-40E5-BF5F-8AE5B76A3760}" type="datetime4">
              <a:rPr lang="en-US" smtClean="0"/>
              <a:pPr/>
              <a:t>May 22,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20655-FBEF-4656-A8A9-E7D9EB4F4DEC}" type="datetime4">
              <a:rPr lang="en-US" smtClean="0"/>
              <a:pPr/>
              <a:t>May 22,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B2BA2-D035-44CD-B6C5-345CD46C68A9}" type="datetime4">
              <a:rPr lang="en-US" smtClean="0"/>
              <a:pPr/>
              <a:t>May 22,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2544D9-E8EB-4DFC-9BAC-8FC5CFB1A919}" type="datetime4">
              <a:rPr lang="en-US" smtClean="0"/>
              <a:pPr/>
              <a:t>May 22, 2014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94904-8048-429B-BF77-F17DA8F8287B}" type="datetime4">
              <a:rPr lang="en-US" smtClean="0"/>
              <a:pPr/>
              <a:t>May 22,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441D7B3-F7C5-4013-AC5D-399DD8DB11FA}" type="datetime4">
              <a:rPr lang="en-US" smtClean="0"/>
              <a:pPr/>
              <a:t>May 22,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744759D-0EFF-4FB2-9CCE-04E00944F0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371600" y="1477818"/>
            <a:ext cx="6400800" cy="1676862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Chapitre</a:t>
            </a:r>
            <a:r>
              <a:rPr lang="en-US" dirty="0" smtClean="0"/>
              <a:t> 9 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err="1" smtClean="0"/>
              <a:t>C’est</a:t>
            </a:r>
            <a:r>
              <a:rPr lang="en-US" dirty="0" smtClean="0"/>
              <a:t> a </a:t>
            </a:r>
            <a:r>
              <a:rPr lang="en-US" dirty="0" err="1" smtClean="0"/>
              <a:t>toi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200" dirty="0" err="1" smtClean="0"/>
              <a:t>Où</a:t>
            </a:r>
            <a:r>
              <a:rPr lang="en-US" sz="3200" dirty="0" smtClean="0"/>
              <a:t> </a:t>
            </a:r>
            <a:r>
              <a:rPr lang="en-US" sz="3200" dirty="0" err="1" smtClean="0"/>
              <a:t>est</a:t>
            </a:r>
            <a:r>
              <a:rPr lang="en-US" sz="3200" dirty="0" smtClean="0"/>
              <a:t> passé Martin? P. 27-29</a:t>
            </a:r>
          </a:p>
          <a:p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30235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295399" y="1306286"/>
            <a:ext cx="6400800" cy="3286881"/>
          </a:xfrm>
        </p:spPr>
        <p:txBody>
          <a:bodyPr>
            <a:normAutofit/>
          </a:bodyPr>
          <a:lstStyle/>
          <a:p>
            <a:r>
              <a:rPr lang="en-US" sz="2800" cap="none" dirty="0" smtClean="0"/>
              <a:t>.</a:t>
            </a:r>
            <a:endParaRPr lang="en-US" sz="2800" cap="none" dirty="0"/>
          </a:p>
        </p:txBody>
      </p:sp>
      <p:sp>
        <p:nvSpPr>
          <p:cNvPr id="5" name="TextBox 4"/>
          <p:cNvSpPr txBox="1"/>
          <p:nvPr/>
        </p:nvSpPr>
        <p:spPr>
          <a:xfrm>
            <a:off x="1295399" y="2040006"/>
            <a:ext cx="602790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Pourquoi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est-ce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que</a:t>
            </a:r>
            <a:r>
              <a:rPr lang="en-US" sz="2800" b="1" dirty="0" smtClean="0"/>
              <a:t> Martin </a:t>
            </a:r>
            <a:r>
              <a:rPr lang="en-US" sz="2800" b="1" dirty="0" err="1" smtClean="0"/>
              <a:t>s’est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arrêté</a:t>
            </a:r>
            <a:r>
              <a:rPr lang="en-US" sz="2800" b="1" dirty="0" smtClean="0"/>
              <a:t> de </a:t>
            </a:r>
            <a:r>
              <a:rPr lang="en-US" sz="2800" b="1" dirty="0" err="1" smtClean="0"/>
              <a:t>pleurer</a:t>
            </a:r>
            <a:r>
              <a:rPr lang="en-US" sz="2800" b="1" dirty="0" smtClean="0"/>
              <a:t>?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Lola (</a:t>
            </a:r>
            <a:r>
              <a:rPr lang="en-US" sz="2400" dirty="0" err="1" smtClean="0"/>
              <a:t>l’hôtesse</a:t>
            </a:r>
            <a:r>
              <a:rPr lang="en-US" sz="2400" dirty="0" smtClean="0"/>
              <a:t> de </a:t>
            </a:r>
            <a:r>
              <a:rPr lang="en-US" sz="2400" dirty="0" err="1" smtClean="0"/>
              <a:t>l’air</a:t>
            </a:r>
            <a:r>
              <a:rPr lang="en-US" sz="2400" dirty="0" smtClean="0"/>
              <a:t>) a </a:t>
            </a:r>
            <a:r>
              <a:rPr lang="en-US" sz="2400" dirty="0" err="1" smtClean="0"/>
              <a:t>parlé</a:t>
            </a:r>
            <a:r>
              <a:rPr lang="en-US" sz="2400" dirty="0" smtClean="0"/>
              <a:t> </a:t>
            </a:r>
            <a:r>
              <a:rPr lang="en-US" sz="2400" dirty="0" err="1" smtClean="0"/>
              <a:t>à</a:t>
            </a:r>
            <a:r>
              <a:rPr lang="en-US" sz="2400" dirty="0" smtClean="0"/>
              <a:t> Martin </a:t>
            </a:r>
            <a:r>
              <a:rPr lang="en-US" sz="2400" dirty="0" err="1" smtClean="0"/>
              <a:t>d’une</a:t>
            </a:r>
            <a:r>
              <a:rPr lang="en-US" sz="2400" dirty="0" smtClean="0"/>
              <a:t> </a:t>
            </a:r>
            <a:r>
              <a:rPr lang="en-US" sz="2400" dirty="0" err="1" smtClean="0"/>
              <a:t>voix</a:t>
            </a:r>
            <a:r>
              <a:rPr lang="en-US" sz="2400" dirty="0" smtClean="0"/>
              <a:t> </a:t>
            </a:r>
            <a:r>
              <a:rPr lang="en-US" sz="2400" dirty="0" err="1" smtClean="0"/>
              <a:t>calme</a:t>
            </a:r>
            <a:r>
              <a:rPr lang="en-US" sz="2400" dirty="0" smtClean="0"/>
              <a:t> </a:t>
            </a:r>
            <a:r>
              <a:rPr lang="en-US" sz="2400" dirty="0" err="1" smtClean="0"/>
              <a:t>afin</a:t>
            </a:r>
            <a:r>
              <a:rPr lang="en-US" sz="2400" dirty="0" smtClean="0"/>
              <a:t> de  le </a:t>
            </a:r>
            <a:r>
              <a:rPr lang="en-US" sz="2400" dirty="0" err="1" smtClean="0"/>
              <a:t>rassurer</a:t>
            </a:r>
            <a:r>
              <a:rPr lang="en-US" sz="2400" dirty="0" smtClean="0"/>
              <a:t>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3999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97117" y="1296957"/>
            <a:ext cx="647528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Quelle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était</a:t>
            </a:r>
            <a:r>
              <a:rPr lang="en-US" sz="2400" b="1" dirty="0" smtClean="0"/>
              <a:t> la </a:t>
            </a:r>
            <a:r>
              <a:rPr lang="en-US" sz="2400" b="1" dirty="0" err="1" smtClean="0"/>
              <a:t>boisson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préférée</a:t>
            </a:r>
            <a:r>
              <a:rPr lang="en-US" sz="2400" b="1" dirty="0" smtClean="0"/>
              <a:t> de Martin?</a:t>
            </a:r>
          </a:p>
          <a:p>
            <a:endParaRPr lang="en-US" sz="2400" b="1" dirty="0"/>
          </a:p>
          <a:p>
            <a:r>
              <a:rPr lang="en-US" sz="2400" dirty="0" err="1" smtClean="0"/>
              <a:t>L’Orangina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b="1" dirty="0" err="1" smtClean="0"/>
              <a:t>Pourquoi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est-ce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que</a:t>
            </a:r>
            <a:r>
              <a:rPr lang="en-US" sz="2400" b="1" dirty="0" smtClean="0"/>
              <a:t> Martin a </a:t>
            </a:r>
            <a:r>
              <a:rPr lang="en-US" sz="2400" b="1" dirty="0" err="1" smtClean="0"/>
              <a:t>crié</a:t>
            </a:r>
            <a:r>
              <a:rPr lang="en-US" sz="2400" b="1" dirty="0" smtClean="0"/>
              <a:t> “</a:t>
            </a:r>
            <a:r>
              <a:rPr lang="en-US" sz="2400" b="1" dirty="0" err="1" smtClean="0"/>
              <a:t>Youpie</a:t>
            </a:r>
            <a:r>
              <a:rPr lang="en-US" sz="2400" b="1" dirty="0" smtClean="0"/>
              <a:t>” </a:t>
            </a:r>
            <a:r>
              <a:rPr lang="en-US" sz="2400" b="1" dirty="0" err="1" smtClean="0"/>
              <a:t>dans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l’avion</a:t>
            </a:r>
            <a:r>
              <a:rPr lang="en-US" sz="2400" b="1" dirty="0" smtClean="0"/>
              <a:t>?</a:t>
            </a:r>
          </a:p>
          <a:p>
            <a:endParaRPr lang="en-US" sz="2400" b="1" dirty="0"/>
          </a:p>
          <a:p>
            <a:r>
              <a:rPr lang="en-US" sz="2400" dirty="0" smtClean="0"/>
              <a:t>Lola </a:t>
            </a:r>
            <a:r>
              <a:rPr lang="en-US" sz="2400" dirty="0" err="1" smtClean="0"/>
              <a:t>va</a:t>
            </a:r>
            <a:r>
              <a:rPr lang="en-US" sz="2400" dirty="0" smtClean="0"/>
              <a:t> </a:t>
            </a:r>
            <a:r>
              <a:rPr lang="en-US" sz="2400" dirty="0" err="1" smtClean="0"/>
              <a:t>apporter</a:t>
            </a:r>
            <a:r>
              <a:rPr lang="en-US" sz="2400" dirty="0" smtClean="0"/>
              <a:t> </a:t>
            </a:r>
            <a:r>
              <a:rPr lang="en-US" sz="2400" dirty="0" err="1" smtClean="0"/>
              <a:t>deux</a:t>
            </a:r>
            <a:r>
              <a:rPr lang="en-US" sz="2400" dirty="0" smtClean="0"/>
              <a:t> </a:t>
            </a:r>
            <a:r>
              <a:rPr lang="en-US" sz="2400" dirty="0" err="1" smtClean="0"/>
              <a:t>canettes</a:t>
            </a:r>
            <a:r>
              <a:rPr lang="en-US" sz="2400" dirty="0" smtClean="0"/>
              <a:t> </a:t>
            </a:r>
            <a:r>
              <a:rPr lang="en-US" sz="2400" dirty="0" err="1" smtClean="0"/>
              <a:t>d’Orangina</a:t>
            </a:r>
            <a:endParaRPr lang="en-US" sz="2400" b="1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2360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499792" y="1094309"/>
            <a:ext cx="595863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Quelle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est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l’humeur</a:t>
            </a:r>
            <a:r>
              <a:rPr lang="en-US" sz="2400" b="1" dirty="0" smtClean="0"/>
              <a:t> de Catherine </a:t>
            </a:r>
            <a:r>
              <a:rPr lang="en-US" sz="2400" b="1" dirty="0" err="1" smtClean="0"/>
              <a:t>devant</a:t>
            </a:r>
            <a:r>
              <a:rPr lang="en-US" sz="2400" b="1" dirty="0" smtClean="0"/>
              <a:t> la scène?</a:t>
            </a:r>
          </a:p>
          <a:p>
            <a:endParaRPr lang="en-US" sz="2400" b="1" dirty="0"/>
          </a:p>
          <a:p>
            <a:r>
              <a:rPr lang="en-US" sz="2400" dirty="0" smtClean="0"/>
              <a:t>“</a:t>
            </a:r>
            <a:r>
              <a:rPr lang="en-US" sz="2400" dirty="0" err="1" smtClean="0"/>
              <a:t>Ce</a:t>
            </a:r>
            <a:r>
              <a:rPr lang="en-US" sz="2400" dirty="0" smtClean="0"/>
              <a:t> </a:t>
            </a:r>
            <a:r>
              <a:rPr lang="en-US" sz="2400" dirty="0" err="1" smtClean="0"/>
              <a:t>n’est</a:t>
            </a:r>
            <a:r>
              <a:rPr lang="en-US" sz="2400" dirty="0" smtClean="0"/>
              <a:t> pas </a:t>
            </a:r>
            <a:r>
              <a:rPr lang="en-US" sz="2400" dirty="0" err="1" smtClean="0"/>
              <a:t>juste</a:t>
            </a:r>
            <a:r>
              <a:rPr lang="en-US" sz="2400" dirty="0" smtClean="0"/>
              <a:t>. Si </a:t>
            </a:r>
            <a:r>
              <a:rPr lang="en-US" sz="2400" dirty="0" err="1" smtClean="0"/>
              <a:t>j’avais</a:t>
            </a:r>
            <a:r>
              <a:rPr lang="en-US" sz="2400" dirty="0" smtClean="0"/>
              <a:t> des </a:t>
            </a:r>
            <a:r>
              <a:rPr lang="en-US" sz="2400" dirty="0" err="1" smtClean="0"/>
              <a:t>gâteaux</a:t>
            </a:r>
            <a:r>
              <a:rPr lang="en-US" sz="2400" dirty="0" smtClean="0"/>
              <a:t> </a:t>
            </a:r>
            <a:r>
              <a:rPr lang="en-US" sz="2400" dirty="0" err="1" smtClean="0"/>
              <a:t>secs</a:t>
            </a:r>
            <a:r>
              <a:rPr lang="en-US" sz="2400" dirty="0" smtClean="0"/>
              <a:t> et </a:t>
            </a:r>
            <a:r>
              <a:rPr lang="en-US" sz="2400" dirty="0" err="1" smtClean="0"/>
              <a:t>une</a:t>
            </a:r>
            <a:r>
              <a:rPr lang="en-US" sz="2400" dirty="0" smtClean="0"/>
              <a:t> </a:t>
            </a:r>
            <a:r>
              <a:rPr lang="en-US" sz="2400" dirty="0" err="1" smtClean="0"/>
              <a:t>bouteille</a:t>
            </a:r>
            <a:r>
              <a:rPr lang="en-US" sz="2400" dirty="0" smtClean="0"/>
              <a:t> </a:t>
            </a:r>
            <a:r>
              <a:rPr lang="en-US" sz="2400" dirty="0" err="1" smtClean="0"/>
              <a:t>d’Orangina</a:t>
            </a:r>
            <a:r>
              <a:rPr lang="en-US" sz="2400" dirty="0" smtClean="0"/>
              <a:t>, </a:t>
            </a:r>
            <a:r>
              <a:rPr lang="en-US" sz="2400" dirty="0" err="1" smtClean="0"/>
              <a:t>moi</a:t>
            </a:r>
            <a:r>
              <a:rPr lang="en-US" sz="2400" dirty="0" smtClean="0"/>
              <a:t> </a:t>
            </a:r>
            <a:r>
              <a:rPr lang="en-US" sz="2400" dirty="0" err="1" smtClean="0"/>
              <a:t>aussi</a:t>
            </a:r>
            <a:r>
              <a:rPr lang="en-US" sz="2400" dirty="0" smtClean="0"/>
              <a:t> je </a:t>
            </a:r>
            <a:r>
              <a:rPr lang="en-US" sz="2400" dirty="0" err="1" smtClean="0"/>
              <a:t>pourrais</a:t>
            </a:r>
            <a:r>
              <a:rPr lang="en-US" sz="2400" dirty="0" smtClean="0"/>
              <a:t> </a:t>
            </a:r>
            <a:r>
              <a:rPr lang="en-US" sz="2400" dirty="0" err="1" smtClean="0"/>
              <a:t>m’apaiser</a:t>
            </a:r>
            <a:r>
              <a:rPr lang="en-US" sz="2400" dirty="0" smtClean="0"/>
              <a:t>!”</a:t>
            </a:r>
          </a:p>
          <a:p>
            <a:endParaRPr lang="en-US" sz="2400" dirty="0" smtClean="0"/>
          </a:p>
          <a:p>
            <a:r>
              <a:rPr lang="en-US" sz="2400" b="1" dirty="0" err="1" smtClean="0"/>
              <a:t>Qu’est-ce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qu’elle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pensait</a:t>
            </a:r>
            <a:r>
              <a:rPr lang="en-US" sz="2400" b="1" dirty="0" smtClean="0"/>
              <a:t> de son </a:t>
            </a:r>
            <a:r>
              <a:rPr lang="en-US" sz="2400" b="1" dirty="0" err="1" smtClean="0"/>
              <a:t>été</a:t>
            </a:r>
            <a:r>
              <a:rPr lang="en-US" sz="2400" b="1" dirty="0" smtClean="0"/>
              <a:t>?</a:t>
            </a:r>
          </a:p>
          <a:p>
            <a:endParaRPr lang="en-US" sz="2400" b="1" dirty="0"/>
          </a:p>
          <a:p>
            <a:r>
              <a:rPr lang="en-US" sz="2400" dirty="0" err="1" smtClean="0"/>
              <a:t>L’été</a:t>
            </a:r>
            <a:r>
              <a:rPr lang="en-US" sz="2400" dirty="0" smtClean="0"/>
              <a:t> </a:t>
            </a:r>
            <a:r>
              <a:rPr lang="en-US" sz="2400" dirty="0" err="1" smtClean="0"/>
              <a:t>n’allait</a:t>
            </a:r>
            <a:r>
              <a:rPr lang="en-US" sz="2400" dirty="0" smtClean="0"/>
              <a:t> pas </a:t>
            </a:r>
            <a:r>
              <a:rPr lang="en-US" sz="2400" dirty="0" err="1" smtClean="0"/>
              <a:t>être</a:t>
            </a:r>
            <a:r>
              <a:rPr lang="en-US" sz="2400" dirty="0" smtClean="0"/>
              <a:t> </a:t>
            </a:r>
            <a:r>
              <a:rPr lang="en-US" sz="2400" dirty="0" err="1" smtClean="0"/>
              <a:t>amusant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12483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51094" y="1040268"/>
            <a:ext cx="57964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Selon</a:t>
            </a:r>
            <a:r>
              <a:rPr lang="en-US" sz="2400" b="1" dirty="0" smtClean="0"/>
              <a:t> (according to) Catherine, </a:t>
            </a:r>
            <a:r>
              <a:rPr lang="en-US" sz="2400" b="1" dirty="0" err="1" smtClean="0"/>
              <a:t>que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préfèrre</a:t>
            </a:r>
            <a:r>
              <a:rPr lang="en-US" sz="2400" b="1" dirty="0" smtClean="0"/>
              <a:t> Martin?</a:t>
            </a:r>
          </a:p>
          <a:p>
            <a:endParaRPr lang="en-US" sz="2400" b="1" dirty="0"/>
          </a:p>
          <a:p>
            <a:r>
              <a:rPr lang="en-US" sz="2400" dirty="0" smtClean="0"/>
              <a:t>Il </a:t>
            </a:r>
            <a:r>
              <a:rPr lang="en-US" sz="2400" dirty="0" err="1" smtClean="0"/>
              <a:t>était</a:t>
            </a:r>
            <a:r>
              <a:rPr lang="en-US" sz="2400" dirty="0" smtClean="0"/>
              <a:t> </a:t>
            </a:r>
            <a:r>
              <a:rPr lang="en-US" sz="2400" dirty="0" err="1" smtClean="0"/>
              <a:t>évident</a:t>
            </a:r>
            <a:r>
              <a:rPr lang="en-US" sz="2400" dirty="0" smtClean="0"/>
              <a:t> </a:t>
            </a:r>
            <a:r>
              <a:rPr lang="en-US" sz="2400" dirty="0" err="1" smtClean="0"/>
              <a:t>que</a:t>
            </a:r>
            <a:r>
              <a:rPr lang="en-US" sz="2400" dirty="0" smtClean="0"/>
              <a:t> Martin </a:t>
            </a:r>
            <a:r>
              <a:rPr lang="en-US" sz="2400" dirty="0" err="1" smtClean="0"/>
              <a:t>préférait</a:t>
            </a:r>
            <a:r>
              <a:rPr lang="en-US" sz="2400" dirty="0" smtClean="0"/>
              <a:t> Lola</a:t>
            </a:r>
          </a:p>
          <a:p>
            <a:endParaRPr lang="en-US" sz="2400" dirty="0" smtClean="0"/>
          </a:p>
          <a:p>
            <a:r>
              <a:rPr lang="en-US" sz="2400" b="1" dirty="0" err="1" smtClean="0"/>
              <a:t>Qu’est-ce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que</a:t>
            </a:r>
            <a:r>
              <a:rPr lang="en-US" sz="2400" b="1" dirty="0" smtClean="0"/>
              <a:t> Catherine </a:t>
            </a:r>
            <a:r>
              <a:rPr lang="en-US" sz="2400" b="1" dirty="0" err="1" smtClean="0"/>
              <a:t>voulait</a:t>
            </a:r>
            <a:r>
              <a:rPr lang="en-US" sz="2400" b="1" dirty="0" smtClean="0"/>
              <a:t> dire </a:t>
            </a:r>
            <a:r>
              <a:rPr lang="en-US" sz="2400" b="1" dirty="0" err="1" smtClean="0"/>
              <a:t>à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l’hôtesse</a:t>
            </a:r>
            <a:r>
              <a:rPr lang="en-US" sz="2400" b="1" dirty="0" smtClean="0"/>
              <a:t> de </a:t>
            </a:r>
            <a:r>
              <a:rPr lang="en-US" sz="2400" b="1" dirty="0" err="1" smtClean="0"/>
              <a:t>l’air</a:t>
            </a:r>
            <a:r>
              <a:rPr lang="en-US" sz="2400" b="1" dirty="0" smtClean="0"/>
              <a:t>?</a:t>
            </a:r>
          </a:p>
          <a:p>
            <a:endParaRPr lang="en-US" sz="2400" b="1" dirty="0"/>
          </a:p>
          <a:p>
            <a:r>
              <a:rPr lang="en-US" sz="2400" dirty="0" err="1" smtClean="0"/>
              <a:t>Qu’elle</a:t>
            </a:r>
            <a:r>
              <a:rPr lang="en-US" sz="2400" dirty="0" smtClean="0"/>
              <a:t> </a:t>
            </a:r>
            <a:r>
              <a:rPr lang="en-US" sz="2400" dirty="0" err="1" smtClean="0"/>
              <a:t>était</a:t>
            </a:r>
            <a:r>
              <a:rPr lang="en-US" sz="2400" dirty="0" smtClean="0"/>
              <a:t> belle et </a:t>
            </a:r>
            <a:r>
              <a:rPr lang="en-US" sz="2400" dirty="0" err="1" smtClean="0"/>
              <a:t>sympa</a:t>
            </a:r>
            <a:r>
              <a:rPr lang="en-US" sz="2400" dirty="0" smtClean="0"/>
              <a:t>. Lola </a:t>
            </a:r>
            <a:r>
              <a:rPr lang="en-US" sz="2400" dirty="0" err="1" smtClean="0"/>
              <a:t>était</a:t>
            </a:r>
            <a:r>
              <a:rPr lang="en-US" sz="2400" dirty="0" smtClean="0"/>
              <a:t> </a:t>
            </a:r>
            <a:r>
              <a:rPr lang="en-US" sz="2400" smtClean="0"/>
              <a:t>une </a:t>
            </a:r>
            <a:r>
              <a:rPr lang="en-US" sz="2400" dirty="0" smtClean="0"/>
              <a:t>femme sans </a:t>
            </a:r>
            <a:r>
              <a:rPr lang="en-US" sz="2400" dirty="0" err="1" smtClean="0"/>
              <a:t>problèmes</a:t>
            </a:r>
            <a:r>
              <a:rPr lang="en-US" sz="2400" dirty="0" smtClean="0"/>
              <a:t>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02232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7697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611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9590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236</TotalTime>
  <Words>162</Words>
  <Application>Microsoft Macintosh PowerPoint</Application>
  <PresentationFormat>On-screen Show (4:3)</PresentationFormat>
  <Paragraphs>32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Chapitre 9   C’est a toi 2</vt:lpstr>
      <vt:lpstr>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Fairfield Ludlowe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Chapitre 9   C’est a toi 2</dc:title>
  <dc:creator>Viviane Grebert</dc:creator>
  <cp:lastModifiedBy>Viviane Grebert</cp:lastModifiedBy>
  <cp:revision>28</cp:revision>
  <dcterms:created xsi:type="dcterms:W3CDTF">2012-04-15T20:47:53Z</dcterms:created>
  <dcterms:modified xsi:type="dcterms:W3CDTF">2014-05-22T20:54:37Z</dcterms:modified>
</cp:coreProperties>
</file>